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56" r:id="rId3"/>
    <p:sldId id="27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26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03/06/2017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198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37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24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46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3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5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61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3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52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61391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hardware</a:t>
            </a:r>
          </a:p>
          <a:p>
            <a:pPr marL="0" indent="-18000">
              <a:buNone/>
            </a:pPr>
            <a:endParaRPr lang="en-GB" sz="1400" dirty="0"/>
          </a:p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</a:t>
            </a:r>
          </a:p>
          <a:p>
            <a:pPr marL="267750" indent="-285750"/>
            <a:r>
              <a:rPr lang="en-GB" sz="1400" dirty="0"/>
              <a:t>Most popular publicly available ones: Unity, Unreal Engine, CryEngine</a:t>
            </a:r>
            <a:r>
              <a:rPr lang="en-GB" dirty="0"/>
              <a:t>.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8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fields)</a:t>
            </a:r>
          </a:p>
          <a:p>
            <a:r>
              <a:rPr lang="en-GB" dirty="0"/>
              <a:t>Relatively few consumer-oriented vision-based hand gesture recognition systems available to day, with Leap Motion being one of them.</a:t>
            </a:r>
          </a:p>
          <a:p>
            <a:pPr lvl="1"/>
            <a:r>
              <a:rPr lang="en-GB" dirty="0"/>
              <a:t>Several companies working at consumer-oriented GRT devices</a:t>
            </a:r>
          </a:p>
          <a:p>
            <a:pPr lvl="1"/>
            <a:r>
              <a:rPr lang="en-GB" dirty="0"/>
              <a:t>Several of these after the release of the commercial virtual reality devices.</a:t>
            </a:r>
          </a:p>
          <a:p>
            <a:pPr marL="1980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6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Choices &amp;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</a:t>
            </a:r>
          </a:p>
          <a:p>
            <a:r>
              <a:rPr lang="en-GB" dirty="0"/>
              <a:t>Leap Motion</a:t>
            </a:r>
          </a:p>
          <a:p>
            <a:r>
              <a:rPr lang="en-GB" dirty="0"/>
              <a:t>Oculus Rift DK2 and HTC Vice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22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14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Left/right (x-axis), up/down (y-axis) or 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282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56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292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gesture for menu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38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948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78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54" y="1259705"/>
            <a:ext cx="8641656" cy="4724400"/>
          </a:xfrm>
        </p:spPr>
        <p:txBody>
          <a:bodyPr/>
          <a:lstStyle/>
          <a:p>
            <a:r>
              <a:rPr lang="en-GB" dirty="0"/>
              <a:t>Motivation </a:t>
            </a:r>
            <a:r>
              <a:rPr lang="en-GB" dirty="0" err="1"/>
              <a:t>og</a:t>
            </a:r>
            <a:r>
              <a:rPr lang="en-GB" dirty="0"/>
              <a:t> goal </a:t>
            </a:r>
          </a:p>
          <a:p>
            <a:r>
              <a:rPr lang="en-GB" dirty="0"/>
              <a:t>“I </a:t>
            </a:r>
            <a:r>
              <a:rPr lang="en-GB" dirty="0" err="1"/>
              <a:t>denne</a:t>
            </a:r>
            <a:r>
              <a:rPr lang="en-GB" dirty="0"/>
              <a:t>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jeg</a:t>
            </a:r>
            <a:r>
              <a:rPr lang="en-GB" dirty="0"/>
              <a:t> </a:t>
            </a:r>
            <a:r>
              <a:rPr lang="en-GB" dirty="0" err="1"/>
              <a:t>gjort</a:t>
            </a:r>
            <a:r>
              <a:rPr lang="en-GB" dirty="0"/>
              <a:t> </a:t>
            </a:r>
            <a:r>
              <a:rPr lang="en-GB" dirty="0" err="1"/>
              <a:t>det</a:t>
            </a:r>
            <a:r>
              <a:rPr lang="en-GB" dirty="0"/>
              <a:t>” / </a:t>
            </a:r>
            <a:r>
              <a:rPr lang="en-GB" dirty="0" err="1"/>
              <a:t>Hvorfor</a:t>
            </a:r>
            <a:r>
              <a:rPr lang="en-GB" dirty="0"/>
              <a:t>?</a:t>
            </a:r>
          </a:p>
          <a:p>
            <a:r>
              <a:rPr lang="en-GB" dirty="0" err="1"/>
              <a:t>Overordnet</a:t>
            </a:r>
            <a:endParaRPr lang="en-GB" dirty="0"/>
          </a:p>
          <a:p>
            <a:r>
              <a:rPr lang="en-GB" dirty="0" err="1"/>
              <a:t>Nødvendig</a:t>
            </a:r>
            <a:r>
              <a:rPr lang="en-GB" dirty="0"/>
              <a:t> </a:t>
            </a:r>
            <a:r>
              <a:rPr lang="en-GB" dirty="0" err="1"/>
              <a:t>vertkøy</a:t>
            </a:r>
            <a:r>
              <a:rPr lang="en-GB" dirty="0"/>
              <a:t> for å </a:t>
            </a:r>
            <a:r>
              <a:rPr lang="en-GB" dirty="0" err="1"/>
              <a:t>gå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2d </a:t>
            </a:r>
            <a:r>
              <a:rPr lang="en-GB" dirty="0" err="1"/>
              <a:t>til</a:t>
            </a:r>
            <a:r>
              <a:rPr lang="en-GB" dirty="0"/>
              <a:t> 3d</a:t>
            </a:r>
          </a:p>
          <a:p>
            <a:r>
              <a:rPr lang="en-GB" dirty="0"/>
              <a:t>Ta med “multiplayer”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206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93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DNV-GL – A Classification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DNV-GL’s Current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06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this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43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Digital Design Review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37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Intersection of Many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3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78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215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900</TotalTime>
  <Words>889</Words>
  <Application>Microsoft Office PowerPoint</Application>
  <PresentationFormat>On-screen Show (4:3)</PresentationFormat>
  <Paragraphs>124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PowerPoint Presentation</vt:lpstr>
      <vt:lpstr>DNV-GL – A Classification Society</vt:lpstr>
      <vt:lpstr>DNV-GL’s Current Design Review Workflow</vt:lpstr>
      <vt:lpstr>Issues with this Workflow</vt:lpstr>
      <vt:lpstr>The Digital Design Review Workflow</vt:lpstr>
      <vt:lpstr>The Intersection of Many Fields</vt:lpstr>
      <vt:lpstr>Problem Definitions</vt:lpstr>
      <vt:lpstr>Methods</vt:lpstr>
      <vt:lpstr>State of the Art</vt:lpstr>
      <vt:lpstr>State of the Art Cont.</vt:lpstr>
      <vt:lpstr>Technology Choices &amp; Design</vt:lpstr>
      <vt:lpstr>Implementation Review</vt:lpstr>
      <vt:lpstr>Navigation</vt:lpstr>
      <vt:lpstr>Creating annotations</vt:lpstr>
      <vt:lpstr>Editing annotations</vt:lpstr>
      <vt:lpstr>Using gesture for menu interactions</vt:lpstr>
      <vt:lpstr>User evaluation</vt:lpstr>
      <vt:lpstr>Findings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Design Review Application</dc:title>
  <dc:creator>Aalsaunet, Andreas Oven</dc:creator>
  <cp:lastModifiedBy>Andreas Aalsaunet</cp:lastModifiedBy>
  <cp:revision>120</cp:revision>
  <dcterms:created xsi:type="dcterms:W3CDTF">2017-05-29T12:42:31Z</dcterms:created>
  <dcterms:modified xsi:type="dcterms:W3CDTF">2017-06-03T11:03:14Z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